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00" d="100"/>
          <a:sy n="200" d="100"/>
        </p:scale>
        <p:origin x="-276" y="-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2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9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5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9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6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2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6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8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25BB01-C837-4618-BBB1-F5C0FEDF947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3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cmaster.com/92421A645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amazon.com/Stainless-Phillips-Screws-Multipurpose-TPOHH/dp/B0D33P39C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ocoochhardwoods.com/detail/?i=124w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3djake.com/ruthex/threaded-insert-4-40-unc-100-pieces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openxmlformats.org/officeDocument/2006/relationships/hyperlink" Target="https://www.mcmaster.com/90272a106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A5D8-A722-0776-7F05-21354512AC56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SP9T MEMSDUINO CONTROLLER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635DC5C-937B-61D0-B706-64608909C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7" y="670364"/>
            <a:ext cx="1485303" cy="1498355"/>
          </a:xfrm>
          <a:prstGeom prst="rect">
            <a:avLst/>
          </a:prstGeom>
        </p:spPr>
      </p:pic>
      <p:pic>
        <p:nvPicPr>
          <p:cNvPr id="8" name="Picture 7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9218043-3184-14D8-6848-D58C334F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650"/>
            <a:ext cx="7772400" cy="16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15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120DC0-F8E1-1DD2-6869-14743493793F}"/>
              </a:ext>
            </a:extLst>
          </p:cNvPr>
          <p:cNvSpPr txBox="1"/>
          <p:nvPr/>
        </p:nvSpPr>
        <p:spPr>
          <a:xfrm>
            <a:off x="-132522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CABLES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39F871D8-13B9-4F21-11AA-241C8D471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1" y="1311964"/>
            <a:ext cx="2402842" cy="3002191"/>
          </a:xfrm>
          <a:prstGeom prst="rect">
            <a:avLst/>
          </a:prstGeom>
        </p:spPr>
      </p:pic>
      <p:pic>
        <p:nvPicPr>
          <p:cNvPr id="8" name="Picture 7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543E117D-1D2A-5C1E-3391-DB46F83B7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42" y="1365057"/>
            <a:ext cx="2057687" cy="2896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DB180-8D6B-512C-5149-CFA381361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6" y="4748003"/>
            <a:ext cx="3029373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9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4CB93CC-7D7E-443C-481A-8FFF5ED6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439919"/>
            <a:ext cx="6943921" cy="3288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B13D0-5BB9-0ED6-52D3-5341D996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3" y="2728591"/>
            <a:ext cx="7394713" cy="1760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12057-A54C-2DCC-EE80-DDEB48C4D4B1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WOOD</a:t>
            </a:r>
          </a:p>
        </p:txBody>
      </p:sp>
      <p:pic>
        <p:nvPicPr>
          <p:cNvPr id="9" name="Picture 8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98BD3A03-C0DB-591E-9438-125CFB32E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7" y="8386547"/>
            <a:ext cx="1972405" cy="1015259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945BAD9-230C-3EC7-FE84-12D269483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" y="7192998"/>
            <a:ext cx="3143689" cy="1209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B0C7F-7058-B247-15AA-63226E5A4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170" y="7288907"/>
            <a:ext cx="1415300" cy="1179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1A64A-AC52-E2B2-F62F-50B9E04C7732}"/>
              </a:ext>
            </a:extLst>
          </p:cNvPr>
          <p:cNvSpPr txBox="1"/>
          <p:nvPr/>
        </p:nvSpPr>
        <p:spPr>
          <a:xfrm>
            <a:off x="5094357" y="8528636"/>
            <a:ext cx="23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#6 WOOD SCREWS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B9DDC-4CA3-BCA9-2959-57D4D00BB022}"/>
              </a:ext>
            </a:extLst>
          </p:cNvPr>
          <p:cNvSpPr txBox="1"/>
          <p:nvPr/>
        </p:nvSpPr>
        <p:spPr>
          <a:xfrm>
            <a:off x="3786810" y="9017440"/>
            <a:ext cx="3889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https://www.amazon.com/Stainless-Phillips-Screws-Multipurpose-TPOHH/dp/B0D33P39CK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5EA93-6DBC-CB5A-979A-5D5F43B46A18}"/>
              </a:ext>
            </a:extLst>
          </p:cNvPr>
          <p:cNvSpPr txBox="1"/>
          <p:nvPr/>
        </p:nvSpPr>
        <p:spPr>
          <a:xfrm>
            <a:off x="292652" y="9294439"/>
            <a:ext cx="3143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https://www.mcmaster.com/92421A645/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0D862D-3E44-6C5D-567F-BA247F4BFEFE}"/>
              </a:ext>
            </a:extLst>
          </p:cNvPr>
          <p:cNvSpPr txBox="1"/>
          <p:nvPr/>
        </p:nvSpPr>
        <p:spPr>
          <a:xfrm>
            <a:off x="0" y="1500789"/>
            <a:ext cx="2797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https://ocoochhardwoods.com/detail/?i=124wo</a:t>
            </a:r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B29AA1-E275-6F25-6A12-31258FDA133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747"/>
          <a:stretch/>
        </p:blipFill>
        <p:spPr>
          <a:xfrm>
            <a:off x="2862836" y="627410"/>
            <a:ext cx="4813486" cy="22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38FB6D2-493E-7DC8-D9DC-D7EE3D2B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7"/>
          <a:stretch/>
        </p:blipFill>
        <p:spPr>
          <a:xfrm>
            <a:off x="370101" y="4855184"/>
            <a:ext cx="2842707" cy="1685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3D242-4A33-ABC8-C380-5B9886C2ACAD}"/>
              </a:ext>
            </a:extLst>
          </p:cNvPr>
          <p:cNvSpPr txBox="1"/>
          <p:nvPr/>
        </p:nvSpPr>
        <p:spPr>
          <a:xfrm>
            <a:off x="-159026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3D PRINTED PLASTIC BRACKETS</a:t>
            </a:r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1E721374-CCAD-972D-756D-AC33EFB43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60" y="2717221"/>
            <a:ext cx="2957323" cy="2277110"/>
          </a:xfrm>
          <a:prstGeom prst="rect">
            <a:avLst/>
          </a:prstGeom>
        </p:spPr>
      </p:pic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B50B37EE-6066-B228-0E09-76970ED23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3" y="2868488"/>
            <a:ext cx="2532546" cy="1986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946AD-9456-B223-3B94-2A4805CF9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468" y="4976470"/>
            <a:ext cx="2607458" cy="1675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E6FE04-1C4F-98C9-BDCF-CA3D369B4B40}"/>
              </a:ext>
            </a:extLst>
          </p:cNvPr>
          <p:cNvSpPr txBox="1"/>
          <p:nvPr/>
        </p:nvSpPr>
        <p:spPr>
          <a:xfrm>
            <a:off x="255104" y="9359416"/>
            <a:ext cx="3968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https://www.3djake.com/ruthex/threaded-insert-4-40-unc-100-pieces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7F13CB-14D4-123A-8CCE-808E2EF7A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55" y="6492108"/>
            <a:ext cx="3747173" cy="29412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02FA2A-3A02-9942-09A3-C4B0E369C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2228" y="6652441"/>
            <a:ext cx="3528539" cy="26595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84A23B-E811-9F27-2FE8-FC2BAE1E3C69}"/>
              </a:ext>
            </a:extLst>
          </p:cNvPr>
          <p:cNvSpPr txBox="1"/>
          <p:nvPr/>
        </p:nvSpPr>
        <p:spPr>
          <a:xfrm>
            <a:off x="3395175" y="7725477"/>
            <a:ext cx="1657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x11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5F61F8-0AFE-EC9B-07D6-2E1E7FF23839}"/>
              </a:ext>
            </a:extLst>
          </p:cNvPr>
          <p:cNvSpPr txBox="1"/>
          <p:nvPr/>
        </p:nvSpPr>
        <p:spPr>
          <a:xfrm>
            <a:off x="4353081" y="9342711"/>
            <a:ext cx="3020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https://www.mcmaster.com/90272a106/</a:t>
            </a:r>
            <a:r>
              <a:rPr lang="en-US" dirty="0"/>
              <a:t> </a:t>
            </a:r>
          </a:p>
        </p:txBody>
      </p:sp>
      <p:pic>
        <p:nvPicPr>
          <p:cNvPr id="25" name="Picture 24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B4A89C4E-FF27-CB3F-EE6A-78B15FC97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49" y="700066"/>
            <a:ext cx="3747173" cy="21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4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DIECAST ALUMINUM ENCLOSURE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61ABD-70CC-59B0-64DF-4DCB5B4C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70"/>
            <a:ext cx="4152192" cy="2941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56444-7BE5-325F-CE1C-E1961C6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66"/>
          <a:stretch/>
        </p:blipFill>
        <p:spPr>
          <a:xfrm>
            <a:off x="198782" y="3835278"/>
            <a:ext cx="4320210" cy="2709387"/>
          </a:xfrm>
          <a:prstGeom prst="rect">
            <a:avLst/>
          </a:prstGeom>
        </p:spPr>
      </p:pic>
      <p:pic>
        <p:nvPicPr>
          <p:cNvPr id="8" name="Picture 7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BD850B0F-3D96-3C36-2099-32863E4BF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227" y="1073426"/>
            <a:ext cx="3386554" cy="336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2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DC-DC CONVERTERS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1A0AB-CF20-2AC4-BC14-9C3E9C30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58" y="5029200"/>
            <a:ext cx="2509759" cy="2184036"/>
          </a:xfrm>
          <a:prstGeom prst="rect">
            <a:avLst/>
          </a:prstGeom>
        </p:spPr>
      </p:pic>
      <p:pic>
        <p:nvPicPr>
          <p:cNvPr id="6" name="Picture 5" descr="A close-up of a stethoscope and a stethoscope&#10;&#10;Description automatically generated with medium confidence">
            <a:extLst>
              <a:ext uri="{FF2B5EF4-FFF2-40B4-BE49-F238E27FC236}">
                <a16:creationId xmlns:a16="http://schemas.microsoft.com/office/drawing/2014/main" id="{8D34CA6A-2377-83BB-EF29-C1F2C10A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49" y="2810333"/>
            <a:ext cx="3144001" cy="30809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F19E15-FFF6-030E-9C58-78FB34D2D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37" y="7382180"/>
            <a:ext cx="2401880" cy="2418576"/>
          </a:xfrm>
          <a:prstGeom prst="rect">
            <a:avLst/>
          </a:prstGeom>
        </p:spPr>
      </p:pic>
      <p:pic>
        <p:nvPicPr>
          <p:cNvPr id="10" name="Picture 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A6D572A-8AEB-4576-145F-7172BE5E3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41" y="6338290"/>
            <a:ext cx="2509759" cy="3463338"/>
          </a:xfrm>
          <a:prstGeom prst="rect">
            <a:avLst/>
          </a:prstGeom>
        </p:spPr>
      </p:pic>
      <p:pic>
        <p:nvPicPr>
          <p:cNvPr id="12" name="Picture 11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23284D73-A4F4-D00D-B38C-17B20D162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3044" y="3003948"/>
            <a:ext cx="1542164" cy="2170453"/>
          </a:xfrm>
          <a:prstGeom prst="rect">
            <a:avLst/>
          </a:prstGeom>
        </p:spPr>
      </p:pic>
      <p:pic>
        <p:nvPicPr>
          <p:cNvPr id="5" name="Picture 4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577D3152-B036-1C67-4D98-9B548637E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0" y="8387700"/>
            <a:ext cx="2170454" cy="14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CONTROL PANEL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7BDD6BE-3675-74A6-A460-1BABA5AC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83" y="714644"/>
            <a:ext cx="4754220" cy="2675461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4C71E5E-9278-C004-6575-292577E4C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83" y="3531987"/>
            <a:ext cx="4643233" cy="2523430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F49A1E7-BE41-EEBF-6804-EF95B8E37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91" y="6197299"/>
            <a:ext cx="5604016" cy="31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2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RELAY DSUB BOARD</a:t>
            </a:r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DDF6EA1-DEE9-C2CB-15D3-B892518C1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1948200"/>
            <a:ext cx="3763617" cy="3081000"/>
          </a:xfrm>
          <a:prstGeom prst="rect">
            <a:avLst/>
          </a:prstGeom>
        </p:spPr>
      </p:pic>
      <p:pic>
        <p:nvPicPr>
          <p:cNvPr id="6" name="Picture 5" descr="A picture containing text, scoreboard, synthesizer&#10;&#10;Description automatically generated">
            <a:extLst>
              <a:ext uri="{FF2B5EF4-FFF2-40B4-BE49-F238E27FC236}">
                <a16:creationId xmlns:a16="http://schemas.microsoft.com/office/drawing/2014/main" id="{C6B38881-75EA-1DD5-47B9-5313531C5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25805"/>
            <a:ext cx="3293165" cy="30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6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ARDUINO SHIELD</a:t>
            </a: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8DC5E5E5-5799-60E6-0400-A8E47DFE2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5" y="769570"/>
            <a:ext cx="4982817" cy="2428834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87F63BD-3E5C-8EB2-835E-4ADEA7F50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" y="3632866"/>
            <a:ext cx="2128936" cy="1581427"/>
          </a:xfrm>
          <a:prstGeom prst="rect">
            <a:avLst/>
          </a:prstGeo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7058AE9-5E93-F751-8AC3-42DDAE449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" y="5648755"/>
            <a:ext cx="2282354" cy="1581428"/>
          </a:xfrm>
          <a:prstGeom prst="rect">
            <a:avLst/>
          </a:prstGeom>
        </p:spPr>
      </p:pic>
      <p:pic>
        <p:nvPicPr>
          <p:cNvPr id="10" name="Picture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0C3F40F-A524-AE61-1E40-8D8D1C1CD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87356"/>
            <a:ext cx="2741858" cy="22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ARDUINO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26DC35-226B-E276-44BC-88423466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6" y="1624011"/>
            <a:ext cx="1876425" cy="3438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5AEF8A-51BE-FE8A-B321-F0DFA8B9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9754" y="899289"/>
            <a:ext cx="3438525" cy="48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</TotalTime>
  <Words>83</Words>
  <Application>Microsoft Office PowerPoint</Application>
  <PresentationFormat>Custom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Spietz, Lafe F. (Fed)</dc:creator>
  <cp:lastModifiedBy>Spietz, Lafe F. (Fed)</cp:lastModifiedBy>
  <cp:revision>39</cp:revision>
  <dcterms:created xsi:type="dcterms:W3CDTF">2025-01-26T19:50:16Z</dcterms:created>
  <dcterms:modified xsi:type="dcterms:W3CDTF">2025-01-30T22:05:52Z</dcterms:modified>
</cp:coreProperties>
</file>